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26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7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5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3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7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0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1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4DED6-BFDB-4D1D-B1A2-43A581A1270F}" type="datetimeFigureOut">
              <a:rPr lang="en-US" smtClean="0"/>
              <a:t>6/28/2025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BD02D-FD6B-43E5-80BE-98DD8BB90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6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30980" y="352926"/>
            <a:ext cx="4920102" cy="447574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160168" y="593557"/>
            <a:ext cx="5438274" cy="11229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the most appropriate parametric survival model with the least estimation error and applying it to determine factors related to survival of patients with colon cancer 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51621" y="2213811"/>
            <a:ext cx="5951621" cy="1029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400" b="1" dirty="0">
                <a:solidFill>
                  <a:srgbClr val="11111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and purpose: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 aimed to identify the best parametric survival model with the least error for estimating the survival of patients with colon cancer.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51622" y="3481137"/>
            <a:ext cx="5823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Materials and methods:</a:t>
            </a:r>
            <a:r>
              <a:rPr lang="en-US" dirty="0"/>
              <a:t> In this historical cohort study, the data of 761 patients with colon cancer in </a:t>
            </a:r>
            <a:r>
              <a:rPr lang="en-US" dirty="0" err="1"/>
              <a:t>Mazandaran</a:t>
            </a:r>
            <a:r>
              <a:rPr lang="en-US" dirty="0"/>
              <a:t> province who were referred during 2012-2017 and followed up until 2019 were reviewed.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60168" y="4957011"/>
            <a:ext cx="53259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Finding:</a:t>
            </a:r>
            <a:r>
              <a:rPr lang="en-US" dirty="0" smtClean="0"/>
              <a:t> The </a:t>
            </a:r>
            <a:r>
              <a:rPr lang="en-US" dirty="0"/>
              <a:t>three-, five-, and seven-year survival rates were 70, 49, and 37%, respectively. In this study, the </a:t>
            </a:r>
            <a:r>
              <a:rPr lang="en-US" dirty="0" err="1"/>
              <a:t>Weibull</a:t>
            </a:r>
            <a:r>
              <a:rPr lang="en-US" dirty="0"/>
              <a:t> parametric model was recognized as the best model with the highest accuracy and the lowest error in predicting survival and identifying the most important related factors.</a:t>
            </a:r>
          </a:p>
        </p:txBody>
      </p:sp>
    </p:spTree>
    <p:extLst>
      <p:ext uri="{BB962C8B-B14F-4D97-AF65-F5344CB8AC3E}">
        <p14:creationId xmlns:p14="http://schemas.microsoft.com/office/powerpoint/2010/main" val="3124541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ارزیابی مدلهای پارامتری با هدف شناسایی مدل با کمترین خطای برآورد و بکارگیری آن در تعیین عوامل موثر بقای بیماران با سرطان کولون در استان مازندران</dc:title>
  <dc:creator>Admin</dc:creator>
  <cp:lastModifiedBy>HST</cp:lastModifiedBy>
  <cp:revision>4</cp:revision>
  <dcterms:created xsi:type="dcterms:W3CDTF">2024-06-04T17:11:11Z</dcterms:created>
  <dcterms:modified xsi:type="dcterms:W3CDTF">2025-06-28T11:55:06Z</dcterms:modified>
</cp:coreProperties>
</file>